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3" r:id="rId3"/>
    <p:sldId id="264" r:id="rId4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7494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1" y="2236785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4" y="1286989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40" y="1078843"/>
            <a:ext cx="2238413" cy="2238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66" y="5281589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702265" y="5398901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626065" y="6799137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11" y="22604781"/>
            <a:ext cx="18143165" cy="4364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158878" y="27870623"/>
            <a:ext cx="38272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8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608B9-B241-E330-6D91-BC757391C559}"/>
              </a:ext>
            </a:extLst>
          </p:cNvPr>
          <p:cNvSpPr txBox="1"/>
          <p:nvPr/>
        </p:nvSpPr>
        <p:spPr>
          <a:xfrm>
            <a:off x="0" y="13076645"/>
            <a:ext cx="16556541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800" b="1" cap="small" dirty="0">
                <a:latin typeface="Oxygen" panose="02000503000000000000" pitchFamily="2" charset="0"/>
              </a:rPr>
              <a:t>Artificial Intelligence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latin typeface="Oxygen" panose="02000503000000000000" pitchFamily="2" charset="0"/>
              </a:rPr>
              <a:t>IT &amp; AI Training &amp; Projects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Pmp, Agile, Office, Adv Excel, Tally, Html, Css</a:t>
            </a:r>
            <a:endParaRPr lang="en-US" sz="7200" b="1" cap="small" dirty="0">
              <a:latin typeface="Oxygen" panose="020005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5257149" y="13094002"/>
            <a:ext cx="18139232" cy="909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MBA, BBA, Bcom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9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7494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1" y="2236785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4" y="1286989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40" y="1078843"/>
            <a:ext cx="2238413" cy="2238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66" y="5281589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702265" y="5398901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626065" y="6799137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158878" y="27870623"/>
            <a:ext cx="38272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8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8156426" y="11682140"/>
            <a:ext cx="24955499" cy="1094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MBA, BBA, Bcom,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7964049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11" y="22604781"/>
            <a:ext cx="18143165" cy="436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7494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31" y="2236785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4" y="1286989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40" y="1078843"/>
            <a:ext cx="2238413" cy="2238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66" y="5281589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702265" y="5398901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626065" y="6799137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B3E5A-5487-5E55-C5AE-08CC1B6A9D36}"/>
              </a:ext>
            </a:extLst>
          </p:cNvPr>
          <p:cNvSpPr txBox="1"/>
          <p:nvPr/>
        </p:nvSpPr>
        <p:spPr>
          <a:xfrm>
            <a:off x="18498498" y="8101984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C32BE-9318-0AB0-42C3-F61F2FD9F931}"/>
              </a:ext>
            </a:extLst>
          </p:cNvPr>
          <p:cNvSpPr txBox="1"/>
          <p:nvPr/>
        </p:nvSpPr>
        <p:spPr>
          <a:xfrm>
            <a:off x="16209949" y="11499640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9" name="Picture 14" descr="Whatsapp Icon PNGs for Free Download">
            <a:extLst>
              <a:ext uri="{FF2B5EF4-FFF2-40B4-BE49-F238E27FC236}">
                <a16:creationId xmlns:a16="http://schemas.microsoft.com/office/drawing/2014/main" id="{0C4A5E53-D06F-A935-40DC-4B1447F8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1002754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A244833-BCAF-2AA7-36D8-A2C8E0205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10025444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3A6DD2-D027-29C0-8CFD-8AD5636C6856}"/>
              </a:ext>
            </a:extLst>
          </p:cNvPr>
          <p:cNvSpPr txBox="1"/>
          <p:nvPr/>
        </p:nvSpPr>
        <p:spPr>
          <a:xfrm>
            <a:off x="15477830" y="13255151"/>
            <a:ext cx="16901976" cy="901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AI, Robotics, IoT, Coding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Projects &amp; Training</a:t>
            </a:r>
          </a:p>
          <a:p>
            <a:pPr algn="ctr"/>
            <a:endParaRPr lang="en-US" sz="1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Database, Firebase, Cyber Security, </a:t>
            </a:r>
            <a:r>
              <a:rPr lang="en-US" sz="5400" b="1" cap="small">
                <a:solidFill>
                  <a:srgbClr val="C00000"/>
                </a:solidFill>
                <a:latin typeface="Oxygen" panose="02000503000000000000" pitchFamily="2" charset="0"/>
              </a:rPr>
              <a:t>Automation Test</a:t>
            </a:r>
            <a:endParaRPr lang="en-US" sz="54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03137-A539-3B32-B7BA-587219FBD228}"/>
              </a:ext>
            </a:extLst>
          </p:cNvPr>
          <p:cNvSpPr txBox="1"/>
          <p:nvPr/>
        </p:nvSpPr>
        <p:spPr>
          <a:xfrm>
            <a:off x="17623141" y="6783535"/>
            <a:ext cx="14075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 &amp;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CF6944-F919-6208-F4E1-785B0E540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0" y="8583515"/>
            <a:ext cx="15472100" cy="20018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A9E79-D380-93B0-74FD-37B3A0EB33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8" y="14437402"/>
            <a:ext cx="14440106" cy="10555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F3357-E335-DFBA-5AC9-E27DF427F2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13710258"/>
            <a:ext cx="8315819" cy="118768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EACEE6-226D-50BB-5099-94EFA62A7E0B}"/>
              </a:ext>
            </a:extLst>
          </p:cNvPr>
          <p:cNvSpPr/>
          <p:nvPr/>
        </p:nvSpPr>
        <p:spPr>
          <a:xfrm>
            <a:off x="-38099" y="231892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0" y="28737483"/>
            <a:ext cx="382720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Globally experienced faculty, fun &amp; easy learning</a:t>
            </a:r>
          </a:p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Project-based, Job-Focused, Certification Help, Smart Classrooms, AC, CCTV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11" y="22604781"/>
            <a:ext cx="18143165" cy="436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1672</TotalTime>
  <Words>454</Words>
  <Application>Microsoft Office PowerPoint</Application>
  <PresentationFormat>Custom</PresentationFormat>
  <Paragraphs>67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168</cp:revision>
  <dcterms:created xsi:type="dcterms:W3CDTF">2023-07-28T06:55:57Z</dcterms:created>
  <dcterms:modified xsi:type="dcterms:W3CDTF">2023-08-14T18:11:35Z</dcterms:modified>
</cp:coreProperties>
</file>